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3705543</c:v>
                </c:pt>
                <c:pt idx="1">
                  <c:v>3512117</c:v>
                </c:pt>
                <c:pt idx="2">
                  <c:v>3462165</c:v>
                </c:pt>
                <c:pt idx="3">
                  <c:v>3881129</c:v>
                </c:pt>
                <c:pt idx="4">
                  <c:v>3956258</c:v>
                </c:pt>
                <c:pt idx="5">
                  <c:v>3641129</c:v>
                </c:pt>
                <c:pt idx="6">
                  <c:v>3719415</c:v>
                </c:pt>
                <c:pt idx="7">
                  <c:v>5125595</c:v>
                </c:pt>
                <c:pt idx="8">
                  <c:v>3319091</c:v>
                </c:pt>
                <c:pt idx="9">
                  <c:v>4244996</c:v>
                </c:pt>
                <c:pt idx="10">
                  <c:v>3635846</c:v>
                </c:pt>
                <c:pt idx="11">
                  <c:v>3668542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>
                  <c:v>1701669</c:v>
                </c:pt>
                <c:pt idx="3">
                  <c:v>1707930</c:v>
                </c:pt>
                <c:pt idx="4">
                  <c:v>2745803</c:v>
                </c:pt>
                <c:pt idx="5">
                  <c:v>2852305</c:v>
                </c:pt>
                <c:pt idx="6">
                  <c:v>3582580</c:v>
                </c:pt>
                <c:pt idx="7">
                  <c:v>4961378</c:v>
                </c:pt>
                <c:pt idx="8">
                  <c:v>2651286</c:v>
                </c:pt>
                <c:pt idx="9">
                  <c:v>3866431</c:v>
                </c:pt>
                <c:pt idx="10">
                  <c:v>4029280</c:v>
                </c:pt>
                <c:pt idx="11">
                  <c:v>2325558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12월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231636</c:v>
                </c:pt>
                <c:pt idx="1">
                  <c:v>330306</c:v>
                </c:pt>
                <c:pt idx="2">
                  <c:v>312450</c:v>
                </c:pt>
                <c:pt idx="3">
                  <c:v>267867</c:v>
                </c:pt>
                <c:pt idx="4">
                  <c:v>235178</c:v>
                </c:pt>
                <c:pt idx="5">
                  <c:v>107476</c:v>
                </c:pt>
                <c:pt idx="6">
                  <c:v>59528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2020년 12월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93594</c:v>
                </c:pt>
                <c:pt idx="1">
                  <c:v>213109</c:v>
                </c:pt>
                <c:pt idx="2">
                  <c:v>202700</c:v>
                </c:pt>
                <c:pt idx="3">
                  <c:v>147522</c:v>
                </c:pt>
                <c:pt idx="4">
                  <c:v>141672</c:v>
                </c:pt>
                <c:pt idx="5">
                  <c:v>55475</c:v>
                </c:pt>
                <c:pt idx="6">
                  <c:v>21957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12월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459264</c:v>
                </c:pt>
                <c:pt idx="1">
                  <c:v>600743</c:v>
                </c:pt>
                <c:pt idx="2">
                  <c:v>607381</c:v>
                </c:pt>
                <c:pt idx="3">
                  <c:v>553957</c:v>
                </c:pt>
                <c:pt idx="4">
                  <c:v>477562</c:v>
                </c:pt>
                <c:pt idx="5">
                  <c:v>214413</c:v>
                </c:pt>
                <c:pt idx="6">
                  <c:v>99368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2020년 12월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196847</c:v>
                </c:pt>
                <c:pt idx="1">
                  <c:v>403973</c:v>
                </c:pt>
                <c:pt idx="2">
                  <c:v>434927</c:v>
                </c:pt>
                <c:pt idx="3">
                  <c:v>347801</c:v>
                </c:pt>
                <c:pt idx="4">
                  <c:v>318636</c:v>
                </c:pt>
                <c:pt idx="5">
                  <c:v>127730</c:v>
                </c:pt>
                <c:pt idx="6">
                  <c:v>39793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12월</c:v>
                </c:pt>
                <c:pt idx="1">
                  <c:v>2020년 12월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1468247</c:v>
                </c:pt>
                <c:pt idx="1">
                  <c:v>1544441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12월</c:v>
                </c:pt>
                <c:pt idx="1">
                  <c:v>2020년 12월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993678</c:v>
                </c:pt>
                <c:pt idx="1">
                  <c:v>876029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131640</c:v>
                </c:pt>
                <c:pt idx="1">
                  <c:v>141818</c:v>
                </c:pt>
                <c:pt idx="2">
                  <c:v>155090</c:v>
                </c:pt>
                <c:pt idx="3">
                  <c:v>197091</c:v>
                </c:pt>
                <c:pt idx="4">
                  <c:v>194302</c:v>
                </c:pt>
                <c:pt idx="5">
                  <c:v>193309</c:v>
                </c:pt>
                <c:pt idx="6">
                  <c:v>222786</c:v>
                </c:pt>
                <c:pt idx="7">
                  <c:v>302390</c:v>
                </c:pt>
                <c:pt idx="8">
                  <c:v>243330</c:v>
                </c:pt>
                <c:pt idx="9">
                  <c:v>280822</c:v>
                </c:pt>
                <c:pt idx="10">
                  <c:v>218192</c:v>
                </c:pt>
                <c:pt idx="11">
                  <c:v>121062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>
                  <c:v>6669</c:v>
                </c:pt>
                <c:pt idx="3">
                  <c:v>5777</c:v>
                </c:pt>
                <c:pt idx="4">
                  <c:v>5760</c:v>
                </c:pt>
                <c:pt idx="5">
                  <c:v>5618</c:v>
                </c:pt>
                <c:pt idx="6">
                  <c:v>7721</c:v>
                </c:pt>
                <c:pt idx="7">
                  <c:v>11767</c:v>
                </c:pt>
                <c:pt idx="8">
                  <c:v>8704</c:v>
                </c:pt>
                <c:pt idx="9">
                  <c:v>4520</c:v>
                </c:pt>
                <c:pt idx="10">
                  <c:v>3401</c:v>
                </c:pt>
                <c:pt idx="11">
                  <c:v>3494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12월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필리핀</c:v>
                </c:pt>
                <c:pt idx="3">
                  <c:v>네덜란드</c:v>
                </c:pt>
                <c:pt idx="4">
                  <c:v>미얀마</c:v>
                </c:pt>
                <c:pt idx="5">
                  <c:v>미국</c:v>
                </c:pt>
                <c:pt idx="6">
                  <c:v>터키</c:v>
                </c:pt>
                <c:pt idx="7">
                  <c:v>인도</c:v>
                </c:pt>
                <c:pt idx="8">
                  <c:v>캐나다</c:v>
                </c:pt>
                <c:pt idx="9">
                  <c:v>베트남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86931</c:v>
                </c:pt>
                <c:pt idx="1">
                  <c:v>2810</c:v>
                </c:pt>
                <c:pt idx="2">
                  <c:v>1333</c:v>
                </c:pt>
                <c:pt idx="3">
                  <c:v>332</c:v>
                </c:pt>
                <c:pt idx="4">
                  <c:v>267</c:v>
                </c:pt>
                <c:pt idx="5">
                  <c:v>601</c:v>
                </c:pt>
                <c:pt idx="6">
                  <c:v>222</c:v>
                </c:pt>
                <c:pt idx="7">
                  <c:v>234</c:v>
                </c:pt>
                <c:pt idx="8">
                  <c:v>429</c:v>
                </c:pt>
                <c:pt idx="9">
                  <c:v>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2020년 12월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필리핀</c:v>
                </c:pt>
                <c:pt idx="3">
                  <c:v>네덜란드</c:v>
                </c:pt>
                <c:pt idx="4">
                  <c:v>미얀마</c:v>
                </c:pt>
                <c:pt idx="5">
                  <c:v>미국</c:v>
                </c:pt>
                <c:pt idx="6">
                  <c:v>터키</c:v>
                </c:pt>
                <c:pt idx="7">
                  <c:v>인도</c:v>
                </c:pt>
                <c:pt idx="8">
                  <c:v>캐나다</c:v>
                </c:pt>
                <c:pt idx="9">
                  <c:v>베트남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1691</c:v>
                </c:pt>
                <c:pt idx="1">
                  <c:v>633</c:v>
                </c:pt>
                <c:pt idx="2">
                  <c:v>302</c:v>
                </c:pt>
                <c:pt idx="3">
                  <c:v>172</c:v>
                </c:pt>
                <c:pt idx="4">
                  <c:v>136</c:v>
                </c:pt>
                <c:pt idx="5">
                  <c:v>133</c:v>
                </c:pt>
                <c:pt idx="6">
                  <c:v>73</c:v>
                </c:pt>
                <c:pt idx="7">
                  <c:v>69</c:v>
                </c:pt>
                <c:pt idx="8">
                  <c:v>62</c:v>
                </c:pt>
                <c:pt idx="9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2204462</c:v>
                </c:pt>
                <c:pt idx="1">
                  <c:v>2094799</c:v>
                </c:pt>
                <c:pt idx="2">
                  <c:v>2079089</c:v>
                </c:pt>
                <c:pt idx="3">
                  <c:v>2225165</c:v>
                </c:pt>
                <c:pt idx="4">
                  <c:v>2371416</c:v>
                </c:pt>
                <c:pt idx="5">
                  <c:v>2069857</c:v>
                </c:pt>
                <c:pt idx="6">
                  <c:v>2131612</c:v>
                </c:pt>
                <c:pt idx="7">
                  <c:v>2850901</c:v>
                </c:pt>
                <c:pt idx="8">
                  <c:v>1960776</c:v>
                </c:pt>
                <c:pt idx="9">
                  <c:v>2528999</c:v>
                </c:pt>
                <c:pt idx="10">
                  <c:v>2146838</c:v>
                </c:pt>
                <c:pt idx="11">
                  <c:v>2173677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>
                  <c:v>934455</c:v>
                </c:pt>
                <c:pt idx="3">
                  <c:v>909885</c:v>
                </c:pt>
                <c:pt idx="4">
                  <c:v>1543951</c:v>
                </c:pt>
                <c:pt idx="5">
                  <c:v>1566135</c:v>
                </c:pt>
                <c:pt idx="6">
                  <c:v>1970910</c:v>
                </c:pt>
                <c:pt idx="7">
                  <c:v>2742544</c:v>
                </c:pt>
                <c:pt idx="8">
                  <c:v>1460523</c:v>
                </c:pt>
                <c:pt idx="9">
                  <c:v>2225836</c:v>
                </c:pt>
                <c:pt idx="10">
                  <c:v>2344129</c:v>
                </c:pt>
                <c:pt idx="11">
                  <c:v>1289305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12월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192451</c:v>
                </c:pt>
                <c:pt idx="1">
                  <c:v>170365</c:v>
                </c:pt>
                <c:pt idx="2">
                  <c:v>210683</c:v>
                </c:pt>
                <c:pt idx="3">
                  <c:v>200065</c:v>
                </c:pt>
                <c:pt idx="4">
                  <c:v>156604</c:v>
                </c:pt>
                <c:pt idx="5">
                  <c:v>71566</c:v>
                </c:pt>
                <c:pt idx="6">
                  <c:v>29182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2020년 12월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83362</c:v>
                </c:pt>
                <c:pt idx="1">
                  <c:v>118025</c:v>
                </c:pt>
                <c:pt idx="2">
                  <c:v>163200</c:v>
                </c:pt>
                <c:pt idx="3">
                  <c:v>130210</c:v>
                </c:pt>
                <c:pt idx="4">
                  <c:v>107468</c:v>
                </c:pt>
                <c:pt idx="5">
                  <c:v>47515</c:v>
                </c:pt>
                <c:pt idx="6">
                  <c:v>12992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12월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193336</c:v>
                </c:pt>
                <c:pt idx="1">
                  <c:v>212009</c:v>
                </c:pt>
                <c:pt idx="2">
                  <c:v>241160</c:v>
                </c:pt>
                <c:pt idx="3">
                  <c:v>205004</c:v>
                </c:pt>
                <c:pt idx="4">
                  <c:v>170355</c:v>
                </c:pt>
                <c:pt idx="5">
                  <c:v>79368</c:v>
                </c:pt>
                <c:pt idx="6">
                  <c:v>41529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2020년 12월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75732</c:v>
                </c:pt>
                <c:pt idx="1">
                  <c:v>131080</c:v>
                </c:pt>
                <c:pt idx="2">
                  <c:v>152159</c:v>
                </c:pt>
                <c:pt idx="3">
                  <c:v>107792</c:v>
                </c:pt>
                <c:pt idx="4">
                  <c:v>101608</c:v>
                </c:pt>
                <c:pt idx="5">
                  <c:v>42101</c:v>
                </c:pt>
                <c:pt idx="6">
                  <c:v>16061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12월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385787</c:v>
                </c:pt>
                <c:pt idx="1">
                  <c:v>382374</c:v>
                </c:pt>
                <c:pt idx="2">
                  <c:v>451843</c:v>
                </c:pt>
                <c:pt idx="3">
                  <c:v>405069</c:v>
                </c:pt>
                <c:pt idx="4">
                  <c:v>326959</c:v>
                </c:pt>
                <c:pt idx="5">
                  <c:v>150934</c:v>
                </c:pt>
                <c:pt idx="6">
                  <c:v>70711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2020년 12월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159094</c:v>
                </c:pt>
                <c:pt idx="1">
                  <c:v>249105</c:v>
                </c:pt>
                <c:pt idx="2">
                  <c:v>315359</c:v>
                </c:pt>
                <c:pt idx="3">
                  <c:v>238002</c:v>
                </c:pt>
                <c:pt idx="4">
                  <c:v>209076</c:v>
                </c:pt>
                <c:pt idx="5">
                  <c:v>89616</c:v>
                </c:pt>
                <c:pt idx="6">
                  <c:v>29053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12월</c:v>
                </c:pt>
                <c:pt idx="1">
                  <c:v>2020년 12월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1030916</c:v>
                </c:pt>
                <c:pt idx="1">
                  <c:v>1142761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12월</c:v>
                </c:pt>
                <c:pt idx="1">
                  <c:v>2020년 12월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662772</c:v>
                </c:pt>
                <c:pt idx="1">
                  <c:v>626533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12월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287139</c:v>
                </c:pt>
                <c:pt idx="1">
                  <c:v>342254</c:v>
                </c:pt>
                <c:pt idx="2">
                  <c:v>351102</c:v>
                </c:pt>
                <c:pt idx="3">
                  <c:v>345689</c:v>
                </c:pt>
                <c:pt idx="4">
                  <c:v>292597</c:v>
                </c:pt>
                <c:pt idx="5">
                  <c:v>128028</c:v>
                </c:pt>
                <c:pt idx="6">
                  <c:v>48363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2020년 12월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140564</c:v>
                </c:pt>
                <c:pt idx="1">
                  <c:v>230445</c:v>
                </c:pt>
                <c:pt idx="2">
                  <c:v>287565</c:v>
                </c:pt>
                <c:pt idx="3">
                  <c:v>246156</c:v>
                </c:pt>
                <c:pt idx="4">
                  <c:v>211002</c:v>
                </c:pt>
                <c:pt idx="5">
                  <c:v>89983</c:v>
                </c:pt>
                <c:pt idx="6">
                  <c:v>23773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72429</c:v>
                </c:pt>
                <c:pt idx="1">
                  <c:v>80250</c:v>
                </c:pt>
                <c:pt idx="2">
                  <c:v>80302</c:v>
                </c:pt>
                <c:pt idx="3">
                  <c:v>97512</c:v>
                </c:pt>
                <c:pt idx="4">
                  <c:v>106527</c:v>
                </c:pt>
                <c:pt idx="5">
                  <c:v>126913</c:v>
                </c:pt>
                <c:pt idx="6">
                  <c:v>107889</c:v>
                </c:pt>
                <c:pt idx="7">
                  <c:v>152516</c:v>
                </c:pt>
                <c:pt idx="8">
                  <c:v>100245</c:v>
                </c:pt>
                <c:pt idx="9">
                  <c:v>114663</c:v>
                </c:pt>
                <c:pt idx="10">
                  <c:v>90500</c:v>
                </c:pt>
                <c:pt idx="11">
                  <c:v>67732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>
                  <c:v>4218</c:v>
                </c:pt>
                <c:pt idx="3">
                  <c:v>3343</c:v>
                </c:pt>
                <c:pt idx="4">
                  <c:v>3805</c:v>
                </c:pt>
                <c:pt idx="5">
                  <c:v>3850</c:v>
                </c:pt>
                <c:pt idx="6">
                  <c:v>4250</c:v>
                </c:pt>
                <c:pt idx="7">
                  <c:v>6907</c:v>
                </c:pt>
                <c:pt idx="8">
                  <c:v>4367</c:v>
                </c:pt>
                <c:pt idx="9">
                  <c:v>4450</c:v>
                </c:pt>
                <c:pt idx="10">
                  <c:v>2529</c:v>
                </c:pt>
                <c:pt idx="11">
                  <c:v>2607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12월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인도네시아</c:v>
                </c:pt>
                <c:pt idx="3">
                  <c:v>필리핀</c:v>
                </c:pt>
                <c:pt idx="4">
                  <c:v>네덜란드</c:v>
                </c:pt>
                <c:pt idx="5">
                  <c:v>미국</c:v>
                </c:pt>
                <c:pt idx="6">
                  <c:v>포르투갈</c:v>
                </c:pt>
                <c:pt idx="7">
                  <c:v>베트남</c:v>
                </c:pt>
                <c:pt idx="8">
                  <c:v>프랑스</c:v>
                </c:pt>
                <c:pt idx="9">
                  <c:v>러시아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46975</c:v>
                </c:pt>
                <c:pt idx="1">
                  <c:v>503</c:v>
                </c:pt>
                <c:pt idx="2">
                  <c:v>1678</c:v>
                </c:pt>
                <c:pt idx="3">
                  <c:v>607</c:v>
                </c:pt>
                <c:pt idx="4">
                  <c:v>205</c:v>
                </c:pt>
                <c:pt idx="5">
                  <c:v>585</c:v>
                </c:pt>
                <c:pt idx="6">
                  <c:v>684</c:v>
                </c:pt>
                <c:pt idx="7">
                  <c:v>434</c:v>
                </c:pt>
                <c:pt idx="8">
                  <c:v>329</c:v>
                </c:pt>
                <c:pt idx="9">
                  <c:v>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2020년 12월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인도네시아</c:v>
                </c:pt>
                <c:pt idx="3">
                  <c:v>필리핀</c:v>
                </c:pt>
                <c:pt idx="4">
                  <c:v>네덜란드</c:v>
                </c:pt>
                <c:pt idx="5">
                  <c:v>미국</c:v>
                </c:pt>
                <c:pt idx="6">
                  <c:v>포르투갈</c:v>
                </c:pt>
                <c:pt idx="7">
                  <c:v>베트남</c:v>
                </c:pt>
                <c:pt idx="8">
                  <c:v>프랑스</c:v>
                </c:pt>
                <c:pt idx="9">
                  <c:v>러시아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951</c:v>
                </c:pt>
                <c:pt idx="1">
                  <c:v>729</c:v>
                </c:pt>
                <c:pt idx="2">
                  <c:v>308</c:v>
                </c:pt>
                <c:pt idx="3">
                  <c:v>121</c:v>
                </c:pt>
                <c:pt idx="4">
                  <c:v>102</c:v>
                </c:pt>
                <c:pt idx="5">
                  <c:v>95</c:v>
                </c:pt>
                <c:pt idx="6">
                  <c:v>89</c:v>
                </c:pt>
                <c:pt idx="7">
                  <c:v>30</c:v>
                </c:pt>
                <c:pt idx="8">
                  <c:v>28</c:v>
                </c:pt>
                <c:pt idx="9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12월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289431</c:v>
                </c:pt>
                <c:pt idx="1">
                  <c:v>416040</c:v>
                </c:pt>
                <c:pt idx="2">
                  <c:v>370007</c:v>
                </c:pt>
                <c:pt idx="3">
                  <c:v>326121</c:v>
                </c:pt>
                <c:pt idx="4">
                  <c:v>276109</c:v>
                </c:pt>
                <c:pt idx="5">
                  <c:v>125986</c:v>
                </c:pt>
                <c:pt idx="6">
                  <c:v>69675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2020년 12월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125653</c:v>
                </c:pt>
                <c:pt idx="1">
                  <c:v>254500</c:v>
                </c:pt>
                <c:pt idx="2">
                  <c:v>255992</c:v>
                </c:pt>
                <c:pt idx="3">
                  <c:v>183086</c:v>
                </c:pt>
                <c:pt idx="4">
                  <c:v>174682</c:v>
                </c:pt>
                <c:pt idx="5">
                  <c:v>72877</c:v>
                </c:pt>
                <c:pt idx="6">
                  <c:v>29280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12월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576570</c:v>
                </c:pt>
                <c:pt idx="1">
                  <c:v>758294</c:v>
                </c:pt>
                <c:pt idx="2">
                  <c:v>721109</c:v>
                </c:pt>
                <c:pt idx="3">
                  <c:v>671810</c:v>
                </c:pt>
                <c:pt idx="4">
                  <c:v>568706</c:v>
                </c:pt>
                <c:pt idx="5">
                  <c:v>254014</c:v>
                </c:pt>
                <c:pt idx="6">
                  <c:v>118038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2020년 12월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266217</c:v>
                </c:pt>
                <c:pt idx="1">
                  <c:v>484945</c:v>
                </c:pt>
                <c:pt idx="2">
                  <c:v>543557</c:v>
                </c:pt>
                <c:pt idx="3">
                  <c:v>429242</c:v>
                </c:pt>
                <c:pt idx="4">
                  <c:v>385684</c:v>
                </c:pt>
                <c:pt idx="5">
                  <c:v>162860</c:v>
                </c:pt>
                <c:pt idx="6">
                  <c:v>53052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12월</c:v>
                </c:pt>
                <c:pt idx="1">
                  <c:v>2020년 12월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1795172</c:v>
                </c:pt>
                <c:pt idx="1">
                  <c:v>1873369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12월</c:v>
                </c:pt>
                <c:pt idx="1">
                  <c:v>2020년 12월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1229488</c:v>
                </c:pt>
                <c:pt idx="1">
                  <c:v>1096070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204069</c:v>
                </c:pt>
                <c:pt idx="1">
                  <c:v>222068</c:v>
                </c:pt>
                <c:pt idx="2">
                  <c:v>235392</c:v>
                </c:pt>
                <c:pt idx="3">
                  <c:v>294603</c:v>
                </c:pt>
                <c:pt idx="4">
                  <c:v>300829</c:v>
                </c:pt>
                <c:pt idx="5">
                  <c:v>320222</c:v>
                </c:pt>
                <c:pt idx="6">
                  <c:v>330675</c:v>
                </c:pt>
                <c:pt idx="7">
                  <c:v>454906</c:v>
                </c:pt>
                <c:pt idx="8">
                  <c:v>343575</c:v>
                </c:pt>
                <c:pt idx="9">
                  <c:v>395485</c:v>
                </c:pt>
                <c:pt idx="10">
                  <c:v>308692</c:v>
                </c:pt>
                <c:pt idx="11">
                  <c:v>188794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>
                  <c:v>10887</c:v>
                </c:pt>
                <c:pt idx="3">
                  <c:v>9120</c:v>
                </c:pt>
                <c:pt idx="4">
                  <c:v>9565</c:v>
                </c:pt>
                <c:pt idx="5">
                  <c:v>9468</c:v>
                </c:pt>
                <c:pt idx="6">
                  <c:v>11971</c:v>
                </c:pt>
                <c:pt idx="7">
                  <c:v>18674</c:v>
                </c:pt>
                <c:pt idx="8">
                  <c:v>13071</c:v>
                </c:pt>
                <c:pt idx="9">
                  <c:v>8970</c:v>
                </c:pt>
                <c:pt idx="10">
                  <c:v>5930</c:v>
                </c:pt>
                <c:pt idx="11">
                  <c:v>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12월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미얀마</c:v>
                </c:pt>
                <c:pt idx="3">
                  <c:v>필리핀</c:v>
                </c:pt>
                <c:pt idx="4">
                  <c:v>네덜란드</c:v>
                </c:pt>
                <c:pt idx="5">
                  <c:v>미국</c:v>
                </c:pt>
                <c:pt idx="6">
                  <c:v>포르투갈</c:v>
                </c:pt>
                <c:pt idx="7">
                  <c:v>캐나다</c:v>
                </c:pt>
                <c:pt idx="8">
                  <c:v>터키</c:v>
                </c:pt>
                <c:pt idx="9">
                  <c:v>베트남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133906</c:v>
                </c:pt>
                <c:pt idx="1">
                  <c:v>4488</c:v>
                </c:pt>
                <c:pt idx="2">
                  <c:v>770</c:v>
                </c:pt>
                <c:pt idx="3">
                  <c:v>1940</c:v>
                </c:pt>
                <c:pt idx="4">
                  <c:v>537</c:v>
                </c:pt>
                <c:pt idx="5">
                  <c:v>1186</c:v>
                </c:pt>
                <c:pt idx="6">
                  <c:v>697</c:v>
                </c:pt>
                <c:pt idx="7">
                  <c:v>680</c:v>
                </c:pt>
                <c:pt idx="8">
                  <c:v>257</c:v>
                </c:pt>
                <c:pt idx="9">
                  <c:v>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2020년 12월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인도네시아</c:v>
                </c:pt>
                <c:pt idx="2">
                  <c:v>미얀마</c:v>
                </c:pt>
                <c:pt idx="3">
                  <c:v>필리핀</c:v>
                </c:pt>
                <c:pt idx="4">
                  <c:v>네덜란드</c:v>
                </c:pt>
                <c:pt idx="5">
                  <c:v>미국</c:v>
                </c:pt>
                <c:pt idx="6">
                  <c:v>포르투갈</c:v>
                </c:pt>
                <c:pt idx="7">
                  <c:v>캐나다</c:v>
                </c:pt>
                <c:pt idx="8">
                  <c:v>터키</c:v>
                </c:pt>
                <c:pt idx="9">
                  <c:v>베트남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2642</c:v>
                </c:pt>
                <c:pt idx="1">
                  <c:v>941</c:v>
                </c:pt>
                <c:pt idx="2">
                  <c:v>865</c:v>
                </c:pt>
                <c:pt idx="3">
                  <c:v>423</c:v>
                </c:pt>
                <c:pt idx="4">
                  <c:v>274</c:v>
                </c:pt>
                <c:pt idx="5">
                  <c:v>228</c:v>
                </c:pt>
                <c:pt idx="6">
                  <c:v>90</c:v>
                </c:pt>
                <c:pt idx="7">
                  <c:v>86</c:v>
                </c:pt>
                <c:pt idx="8">
                  <c:v>76</c:v>
                </c:pt>
                <c:pt idx="9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2870107</c:v>
                </c:pt>
                <c:pt idx="1">
                  <c:v>2729534</c:v>
                </c:pt>
                <c:pt idx="2">
                  <c:v>2669835</c:v>
                </c:pt>
                <c:pt idx="3">
                  <c:v>3103604</c:v>
                </c:pt>
                <c:pt idx="4">
                  <c:v>3274013</c:v>
                </c:pt>
                <c:pt idx="5">
                  <c:v>2915091</c:v>
                </c:pt>
                <c:pt idx="6">
                  <c:v>3008482</c:v>
                </c:pt>
                <c:pt idx="7">
                  <c:v>3995517</c:v>
                </c:pt>
                <c:pt idx="8">
                  <c:v>2832431</c:v>
                </c:pt>
                <c:pt idx="9">
                  <c:v>3494858</c:v>
                </c:pt>
                <c:pt idx="10">
                  <c:v>3077861</c:v>
                </c:pt>
                <c:pt idx="11">
                  <c:v>3012688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>
                  <c:v>1382987</c:v>
                </c:pt>
                <c:pt idx="3">
                  <c:v>1383655</c:v>
                </c:pt>
                <c:pt idx="4">
                  <c:v>2265519</c:v>
                </c:pt>
                <c:pt idx="5">
                  <c:v>2331193</c:v>
                </c:pt>
                <c:pt idx="6">
                  <c:v>2901400</c:v>
                </c:pt>
                <c:pt idx="7">
                  <c:v>4016624</c:v>
                </c:pt>
                <c:pt idx="8">
                  <c:v>2187496</c:v>
                </c:pt>
                <c:pt idx="9">
                  <c:v>3245353</c:v>
                </c:pt>
                <c:pt idx="10">
                  <c:v>3412963</c:v>
                </c:pt>
                <c:pt idx="11">
                  <c:v>1869707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12월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227628</c:v>
                </c:pt>
                <c:pt idx="1">
                  <c:v>270437</c:v>
                </c:pt>
                <c:pt idx="2">
                  <c:v>294931</c:v>
                </c:pt>
                <c:pt idx="3">
                  <c:v>286090</c:v>
                </c:pt>
                <c:pt idx="4">
                  <c:v>242384</c:v>
                </c:pt>
                <c:pt idx="5">
                  <c:v>106937</c:v>
                </c:pt>
                <c:pt idx="6">
                  <c:v>39840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2020년 12월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103253</c:v>
                </c:pt>
                <c:pt idx="1">
                  <c:v>190864</c:v>
                </c:pt>
                <c:pt idx="2">
                  <c:v>232227</c:v>
                </c:pt>
                <c:pt idx="3">
                  <c:v>200279</c:v>
                </c:pt>
                <c:pt idx="4">
                  <c:v>176964</c:v>
                </c:pt>
                <c:pt idx="5">
                  <c:v>72255</c:v>
                </c:pt>
                <c:pt idx="6">
                  <c:v>17836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2020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12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1,196,122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680,098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652,866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544,013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166,845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2,990,348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1,889,710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10,460,188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6,619,417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1,196,122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658,957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7,171,214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4,525,313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14,713,950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9,416,632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3,599,310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-224,505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-285,483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-291,264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-310,754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-436,232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-330,504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-386,515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-302,762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-182,693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-3,290,178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포르투갈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포르투갈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6,101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2,870,107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2,669,835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3,103,604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3,274,013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3,008,482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3,995,517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3,077,861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36,984,021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29,918,753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-1,069,222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-1,286,848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-1,719,949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-1,008,494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-583,898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-107,082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-644,935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-249,505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-1,142,981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-7,065,268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242,384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1,468,247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176,964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993,678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-124,375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-474,569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1,544,441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141,672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876,029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-138,042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-117,197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-109,750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-120,345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-668,412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1,869,707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1,468,247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1,544,441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993,678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876,029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-474,569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-668,412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-1,142,981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607,381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553,957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477,562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-262,417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-196,770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-172,454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-206,156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-158,926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-86,683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-1,142,981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1,869,707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688,237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-168,232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759,893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-272,259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130,863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-68,611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164,915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-50,554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178,394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77,451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-100,943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-51,893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-1,142,981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1,869,707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2,220,950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1,334,681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1,869,707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1,196,122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680,098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174,048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6,199,160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4,021,922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4,259,436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1,196,122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658,957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272,908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6,196,572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4,259,436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2,401,832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-148,421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-191,314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-187,691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-215,065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-290,623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-234,626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-276,302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-214,791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-117,568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-2,207,201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3,494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3,494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3,494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2,204,462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2,094,799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2,079,089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2,069,857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2,131,612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2,850,901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2,528,999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2,146,838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26,837,591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20,449,112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-985,297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-1,144,634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-1,315,280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-827,465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-503,722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-160,702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-108,357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-500,253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-303,163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-884,372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-6,388,479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192,451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210,683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1,030,916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-109,089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-368,144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1,142,761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626,533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-117,604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-80,929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-516,228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1,289,305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1,030,916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1,142,761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626,533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-368,144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-516,228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-884,372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89,616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-226,693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-133,269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-136,484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-167,067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-117,883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-884,372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1,289,305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-130,420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-220,702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-884,372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1,289,305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1,572,886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1,289,305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652,866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544,013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166,845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4,261,028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2,597,495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2,791,711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204,680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4,602,256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2,791,711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-102,722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-123,063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-103,639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-145,609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-1,082,977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포르투갈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포르투갈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루마니아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166,845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1,889,710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6,619,417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-57,571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680,098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-169,920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-161,823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-164,814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-135,608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-287,858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544,013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-253,356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1,196,122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-534,321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-142,759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-233,886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143,162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143,162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143,162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-36,365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143,162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-119,886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-102,867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577,971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-223,000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-18,792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63,256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-33,104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-150,489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-167,972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-311,321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-136,861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3,705,543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3,512,117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3,462,165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3,956,258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3,719,415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5,125,595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3,319,091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4,244,996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3,635,846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45,871,826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2,325,558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36,477,823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-1,487,515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-1,760,496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-2,173,199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-1,210,455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-788,824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-136,835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-164,217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-667,805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-378,565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-1,342,984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-9,394,003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4,525,313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9,416,632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658,957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-103,718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74,544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-184,510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-272,305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-164,814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110,840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110,840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-12,703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65,756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-84.02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-108,923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12월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-83.14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148,961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-105,117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-163,382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217,668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217,668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1,795,172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-146,575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-111,809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-99,533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-565,684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1,873,369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1,096,070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-163,778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-161,540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-114,015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-143,035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-101,427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-777,299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2,325,558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1,795,172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1,873,369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3,668,541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1,096,070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2,325,558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-565,684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-777,299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-1,342,983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576,570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758,294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721,109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2,325,558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-310,353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-273,349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-177,552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-242,568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-183,022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-1,342,984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2,325,558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852,036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659,118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-192,918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926,436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608,249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-318,187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-118,831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78,868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-44,791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2,325,557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-1,342,985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2,325,558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80,852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45,946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2,688,353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1,644,800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3,668,551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2,325,561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2,325,561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